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8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6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8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2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2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7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8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7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9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4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23883-D83A-41CD-BB72-7FCE29F58A2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EAEF-4EA9-4E21-8A34-A70ABD40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90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9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дной сироп Сезонная фитотерапия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40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дной сироп Сезонная фитотерапия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60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дной сироп Сезонная фитотерапия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6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дной сироп Сезонная фитотерапия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6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дной сироп Сезонная фитотерапия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521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Екатерина</cp:lastModifiedBy>
  <cp:revision>2</cp:revision>
  <dcterms:created xsi:type="dcterms:W3CDTF">2024-02-21T07:25:29Z</dcterms:created>
  <dcterms:modified xsi:type="dcterms:W3CDTF">2024-02-22T10:20:53Z</dcterms:modified>
</cp:coreProperties>
</file>